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3" r:id="rId16"/>
    <p:sldId id="274" r:id="rId17"/>
    <p:sldId id="275" r:id="rId18"/>
    <p:sldId id="276" r:id="rId19"/>
    <p:sldId id="269" r:id="rId20"/>
    <p:sldId id="270" r:id="rId21"/>
    <p:sldId id="277" r:id="rId22"/>
  </p:sldIdLst>
  <p:sldSz cx="12192000" cy="6858000"/>
  <p:notesSz cx="6858000" cy="9144000"/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103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4038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61377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77727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15447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767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4344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39788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27715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4312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677443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t-E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0AD40-C15A-4957-98F0-B2321BCAB7AA}" type="datetimeFigureOut">
              <a:rPr lang="et-EE" smtClean="0"/>
              <a:t>10.06.2014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5C1C6-8459-4853-87E0-C1BD1CEAF302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3122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t-EE" dirty="0" smtClean="0"/>
              <a:t>EMMASTE PÕHIKOOL</a:t>
            </a:r>
            <a:endParaRPr lang="et-E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t-EE" dirty="0" smtClean="0"/>
              <a:t>Säästava arengu koolituse lõputöö</a:t>
            </a:r>
          </a:p>
          <a:p>
            <a:r>
              <a:rPr lang="et-EE" dirty="0" smtClean="0"/>
              <a:t>ÕUESÕPPE RAJA ETTEVALMISTAMINE JA TÖÖLEHTEDE KOOSTAMINE</a:t>
            </a:r>
          </a:p>
          <a:p>
            <a:r>
              <a:rPr lang="et-EE" dirty="0" smtClean="0"/>
              <a:t>Koostajad: Ruti Nõmm, Ivi Teller, Merje Kikas</a:t>
            </a:r>
          </a:p>
          <a:p>
            <a:r>
              <a:rPr lang="et-EE" dirty="0" smtClean="0"/>
              <a:t>2014</a:t>
            </a:r>
          </a:p>
          <a:p>
            <a:endParaRPr lang="et-EE" dirty="0"/>
          </a:p>
          <a:p>
            <a:endParaRPr lang="et-EE" dirty="0" smtClean="0"/>
          </a:p>
          <a:p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33558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21" y="-330334"/>
            <a:ext cx="10515600" cy="1325563"/>
          </a:xfrm>
        </p:spPr>
        <p:txBody>
          <a:bodyPr/>
          <a:lstStyle/>
          <a:p>
            <a:r>
              <a:rPr lang="et-EE" dirty="0" smtClean="0"/>
              <a:t>Iluaed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54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442" y="-356092"/>
            <a:ext cx="10515600" cy="1325563"/>
          </a:xfrm>
        </p:spPr>
        <p:txBody>
          <a:bodyPr/>
          <a:lstStyle/>
          <a:p>
            <a:r>
              <a:rPr lang="et-EE" dirty="0" smtClean="0"/>
              <a:t>Jugapuu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42" y="57954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7455"/>
            <a:ext cx="10515600" cy="1325563"/>
          </a:xfrm>
        </p:spPr>
        <p:txBody>
          <a:bodyPr/>
          <a:lstStyle/>
          <a:p>
            <a:r>
              <a:rPr lang="et-EE" dirty="0" smtClean="0"/>
              <a:t>Lendude puud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1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Omakultuuripäev 2014 „Päev mõisas“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6" y="133940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-213995"/>
            <a:ext cx="10515600" cy="1325563"/>
          </a:xfrm>
        </p:spPr>
        <p:txBody>
          <a:bodyPr/>
          <a:lstStyle/>
          <a:p>
            <a:r>
              <a:rPr lang="et-EE" dirty="0" smtClean="0"/>
              <a:t>Koolikatsumised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77628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5435"/>
            <a:ext cx="10515600" cy="1325563"/>
          </a:xfrm>
        </p:spPr>
        <p:txBody>
          <a:bodyPr/>
          <a:lstStyle/>
          <a:p>
            <a:r>
              <a:rPr lang="et-EE" dirty="0" smtClean="0"/>
              <a:t>Seebikeetmine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153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-305435"/>
            <a:ext cx="10515600" cy="1325563"/>
          </a:xfrm>
        </p:spPr>
        <p:txBody>
          <a:bodyPr/>
          <a:lstStyle/>
          <a:p>
            <a:r>
              <a:rPr lang="et-EE" dirty="0" smtClean="0"/>
              <a:t>Muusikasalong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68484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66395"/>
            <a:ext cx="10515600" cy="1325563"/>
          </a:xfrm>
        </p:spPr>
        <p:txBody>
          <a:bodyPr/>
          <a:lstStyle/>
          <a:p>
            <a:r>
              <a:rPr lang="et-EE" dirty="0" smtClean="0"/>
              <a:t>Tantsusalong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388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637" y="-356092"/>
            <a:ext cx="10515600" cy="1325563"/>
          </a:xfrm>
        </p:spPr>
        <p:txBody>
          <a:bodyPr/>
          <a:lstStyle/>
          <a:p>
            <a:r>
              <a:rPr lang="et-EE" dirty="0" smtClean="0"/>
              <a:t>Vibulaskmine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8" y="66970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2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21" y="-330334"/>
            <a:ext cx="10515600" cy="1325563"/>
          </a:xfrm>
        </p:spPr>
        <p:txBody>
          <a:bodyPr/>
          <a:lstStyle/>
          <a:p>
            <a:r>
              <a:rPr lang="et-EE" dirty="0" smtClean="0"/>
              <a:t>Emmaste koolimaja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4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8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12" y="-420487"/>
            <a:ext cx="10515600" cy="1325563"/>
          </a:xfrm>
        </p:spPr>
        <p:txBody>
          <a:bodyPr/>
          <a:lstStyle/>
          <a:p>
            <a:r>
              <a:rPr lang="et-EE" dirty="0" smtClean="0"/>
              <a:t>Sepikoda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6" y="52803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Täname!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7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21" y="-356092"/>
            <a:ext cx="10515600" cy="1325563"/>
          </a:xfrm>
        </p:spPr>
        <p:txBody>
          <a:bodyPr/>
          <a:lstStyle/>
          <a:p>
            <a:r>
              <a:rPr lang="et-EE" dirty="0" smtClean="0"/>
              <a:t>Koolitee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54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21" y="-304576"/>
            <a:ext cx="10515600" cy="1325563"/>
          </a:xfrm>
        </p:spPr>
        <p:txBody>
          <a:bodyPr/>
          <a:lstStyle/>
          <a:p>
            <a:r>
              <a:rPr lang="et-EE" dirty="0" smtClean="0"/>
              <a:t>Koolihoone koos pargiga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06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4576"/>
            <a:ext cx="10515600" cy="1325563"/>
          </a:xfrm>
        </p:spPr>
        <p:txBody>
          <a:bodyPr/>
          <a:lstStyle/>
          <a:p>
            <a:r>
              <a:rPr lang="et-EE" dirty="0" err="1" smtClean="0"/>
              <a:t>Õuesõppemaja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18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2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3213"/>
            <a:ext cx="10515600" cy="1325563"/>
          </a:xfrm>
        </p:spPr>
        <p:txBody>
          <a:bodyPr/>
          <a:lstStyle/>
          <a:p>
            <a:r>
              <a:rPr lang="et-EE" dirty="0" smtClean="0"/>
              <a:t>Käsitöömaja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806" y="-381850"/>
            <a:ext cx="10515600" cy="1325563"/>
          </a:xfrm>
        </p:spPr>
        <p:txBody>
          <a:bodyPr/>
          <a:lstStyle/>
          <a:p>
            <a:r>
              <a:rPr lang="et-EE" dirty="0" smtClean="0"/>
              <a:t>Mõisatiik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6" y="55379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0334"/>
            <a:ext cx="10515600" cy="1325563"/>
          </a:xfrm>
        </p:spPr>
        <p:txBody>
          <a:bodyPr/>
          <a:lstStyle/>
          <a:p>
            <a:r>
              <a:rPr lang="et-EE" dirty="0" smtClean="0"/>
              <a:t>Spordihall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06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56092"/>
            <a:ext cx="10515600" cy="1325563"/>
          </a:xfrm>
        </p:spPr>
        <p:txBody>
          <a:bodyPr/>
          <a:lstStyle/>
          <a:p>
            <a:r>
              <a:rPr lang="et-EE" dirty="0" smtClean="0"/>
              <a:t>Palliväljakud</a:t>
            </a:r>
            <a:endParaRPr lang="et-E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52</Words>
  <Application>Microsoft Office PowerPoint</Application>
  <PresentationFormat>Widescreen</PresentationFormat>
  <Paragraphs>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EMMASTE PÕHIKOOL</vt:lpstr>
      <vt:lpstr>Emmaste koolimaja</vt:lpstr>
      <vt:lpstr>Koolitee</vt:lpstr>
      <vt:lpstr>Koolihoone koos pargiga</vt:lpstr>
      <vt:lpstr>Õuesõppemaja</vt:lpstr>
      <vt:lpstr>Käsitöömaja</vt:lpstr>
      <vt:lpstr>Mõisatiik</vt:lpstr>
      <vt:lpstr>Spordihall</vt:lpstr>
      <vt:lpstr>Palliväljakud</vt:lpstr>
      <vt:lpstr>Iluaed</vt:lpstr>
      <vt:lpstr>Jugapuu</vt:lpstr>
      <vt:lpstr>Lendude puud</vt:lpstr>
      <vt:lpstr>PowerPoint Presentation</vt:lpstr>
      <vt:lpstr>Omakultuuripäev 2014 „Päev mõisas“</vt:lpstr>
      <vt:lpstr>Koolikatsumised</vt:lpstr>
      <vt:lpstr>Seebikeetmine</vt:lpstr>
      <vt:lpstr>Muusikasalong</vt:lpstr>
      <vt:lpstr>Tantsusalong</vt:lpstr>
      <vt:lpstr>Vibulaskmine</vt:lpstr>
      <vt:lpstr>Sepikoda</vt:lpstr>
      <vt:lpstr>Täname!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EMMASTE PÕHIKOOL</dc:title>
  <dc:creator>Merje</dc:creator>
  <cp:lastModifiedBy>Merje</cp:lastModifiedBy>
  <cp:revision>11</cp:revision>
  <dcterms:created xsi:type="dcterms:W3CDTF">2014-06-09T05:51:46Z</dcterms:created>
  <dcterms:modified xsi:type="dcterms:W3CDTF">2014-06-10T09:51:45Z</dcterms:modified>
</cp:coreProperties>
</file>